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0"/>
  </p:notesMasterIdLst>
  <p:sldIdLst>
    <p:sldId id="256" r:id="rId2"/>
    <p:sldId id="260" r:id="rId3"/>
    <p:sldId id="262" r:id="rId4"/>
    <p:sldId id="263" r:id="rId5"/>
    <p:sldId id="257" r:id="rId6"/>
    <p:sldId id="258" r:id="rId7"/>
    <p:sldId id="264" r:id="rId8"/>
    <p:sldId id="265" r:id="rId9"/>
    <p:sldId id="270" r:id="rId10"/>
    <p:sldId id="272" r:id="rId11"/>
    <p:sldId id="261" r:id="rId12"/>
    <p:sldId id="271" r:id="rId13"/>
    <p:sldId id="273" r:id="rId14"/>
    <p:sldId id="274" r:id="rId15"/>
    <p:sldId id="266" r:id="rId16"/>
    <p:sldId id="267" r:id="rId17"/>
    <p:sldId id="268" r:id="rId18"/>
    <p:sldId id="26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1447A-AB0F-4FBD-B7CB-0ADEFB1A1963}" type="datetimeFigureOut">
              <a:rPr lang="fr-FR" smtClean="0"/>
              <a:t>09/02/2017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76C89-9CD7-4970-B121-2ECDE876AD3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4238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 la suite du diagramme de pieuvre, j’ai pu entreprendre un </a:t>
            </a:r>
            <a:r>
              <a:rPr lang="fr-FR" dirty="0" err="1"/>
              <a:t>gantt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76C89-9CD7-4970-B121-2ECDE876AD3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9236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5ECEA-C9A3-471E-900F-B0A0CD5A4934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9200-2CBA-492B-B1D4-F102912B6ADC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A1A29-6645-40E0-8513-FAD9B3B5B88F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FABFD-AD89-4283-9987-53E31E646D4B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3473-5AE4-43C3-B035-7B3A04F1BCC5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BC5A-F3CA-462B-B0A0-152BA923B3BC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0E574-1DD8-479E-8AC4-09C22F063A6A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8E526-8B58-4E2D-B153-377A2D8285C2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DBDB8-CC40-4D5C-B1C3-0EE34F555D14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056C6-1246-4789-8AA3-18731F3342FF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9B53D-E27A-4A6C-B674-20B3E6A5D4AD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71E62-66CD-4D58-8DB2-3092042F00D0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4A02-B155-4BC7-9AB8-0BADAEE67B42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DF0EE125-D8C2-4FF6-8643-0411244370B0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D25E3AD-1C6F-48C9-9827-65989880FD4E}" type="datetime1">
              <a:rPr lang="en-US" smtClean="0"/>
              <a:t>2/9/2017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réseau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Carnoflux</a:t>
            </a:r>
            <a:endParaRPr lang="fr-FR" dirty="0"/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046397"/>
              </p:ext>
            </p:extLst>
          </p:nvPr>
        </p:nvGraphicFramePr>
        <p:xfrm>
          <a:off x="6879101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28497671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484559624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1877378976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1164736597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0438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6936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Configuration des points d’accès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0155" y="2222500"/>
            <a:ext cx="8243668" cy="4183987"/>
          </a:xfr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607723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0522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Configuration du routeur WI-FI</a:t>
            </a:r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19150" y="2327171"/>
            <a:ext cx="5184775" cy="3429207"/>
          </a:xfrm>
        </p:spPr>
      </p:pic>
      <p:pic>
        <p:nvPicPr>
          <p:cNvPr id="11" name="Espace réservé du contenu 10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8075" y="2329884"/>
            <a:ext cx="5194300" cy="3423782"/>
          </a:xfr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54255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3069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Configuration du routeur WI-FI</a:t>
            </a:r>
            <a:endParaRPr lang="fr-FR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19150" y="2327171"/>
            <a:ext cx="5184775" cy="3429207"/>
          </a:xfrm>
        </p:spPr>
      </p:pic>
      <p:pic>
        <p:nvPicPr>
          <p:cNvPr id="9" name="Espace réservé du contenu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8075" y="2325015"/>
            <a:ext cx="5194300" cy="3433520"/>
          </a:xfr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2161111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5368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Emplacements possibles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4781" y="2222500"/>
            <a:ext cx="7242437" cy="3636963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607723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0908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Couverture du WI-FI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2619" y="2222500"/>
            <a:ext cx="7106761" cy="3636963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607723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1201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Points à améliorer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Routeur =&gt; VLAN</a:t>
            </a:r>
          </a:p>
          <a:p>
            <a:r>
              <a:rPr lang="fr-FR" dirty="0"/>
              <a:t>Améliorer la disponibilité du réseau (redondance…)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7292278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2652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Individuel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873069"/>
              </p:ext>
            </p:extLst>
          </p:nvPr>
        </p:nvGraphicFramePr>
        <p:xfrm>
          <a:off x="6879101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28497671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484559624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1877378976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1164736597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0438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6778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De groupe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1945516"/>
              </p:ext>
            </p:extLst>
          </p:nvPr>
        </p:nvGraphicFramePr>
        <p:xfrm>
          <a:off x="6879101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28497671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484559624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1877378976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1164736597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0438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64244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Merci de votre écoute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Avez-vous 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711720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79" y="3052690"/>
            <a:ext cx="4767324" cy="2443253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fr-FR" dirty="0"/>
              <a:t>Diagramme de pieuvre – Gantt</a:t>
            </a:r>
          </a:p>
        </p:txBody>
      </p:sp>
      <p:pic>
        <p:nvPicPr>
          <p:cNvPr id="9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34085" y="2833364"/>
            <a:ext cx="7053263" cy="2791472"/>
          </a:xfrm>
          <a:prstGeom prst="rect">
            <a:avLst/>
          </a:prstGeom>
        </p:spPr>
      </p:pic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339826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686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Configuration des postes</a:t>
            </a:r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92138" y="2222500"/>
            <a:ext cx="4838799" cy="3638550"/>
          </a:xfrm>
        </p:spPr>
      </p:pic>
      <p:pic>
        <p:nvPicPr>
          <p:cNvPr id="11" name="Espace réservé du contenu 10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42286" y="2222500"/>
            <a:ext cx="4885878" cy="3638550"/>
          </a:xfr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7001095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4119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Clone des OS</a:t>
            </a:r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19150" y="2562806"/>
            <a:ext cx="5184775" cy="2957937"/>
          </a:xfrm>
        </p:spPr>
      </p:pic>
      <p:pic>
        <p:nvPicPr>
          <p:cNvPr id="11" name="Espace réservé du contenu 10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8075" y="2587772"/>
            <a:ext cx="5194300" cy="2908005"/>
          </a:xfr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521615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6540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Différents sous-réseaux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192" y="2807805"/>
            <a:ext cx="11467613" cy="3016220"/>
          </a:xfrm>
          <a:prstGeom prst="rect">
            <a:avLst/>
          </a:prstGeom>
        </p:spPr>
      </p:pic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915387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92" y="2807806"/>
            <a:ext cx="11467613" cy="301622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192" y="2807804"/>
            <a:ext cx="11467614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12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Tableau d’adressage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47854" y="2222500"/>
            <a:ext cx="4927366" cy="3638550"/>
          </a:xfrm>
          <a:prstGeom prst="rect">
            <a:avLst/>
          </a:prstGeom>
        </p:spPr>
      </p:pic>
      <p:pic>
        <p:nvPicPr>
          <p:cNvPr id="8" name="Espace réservé du contenu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prstGeom prst="rect">
            <a:avLst/>
          </a:prstGeom>
        </p:spPr>
      </p:pic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5927289"/>
              </p:ext>
            </p:extLst>
          </p:nvPr>
        </p:nvGraphicFramePr>
        <p:xfrm>
          <a:off x="6879101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28497671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484559624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1877378976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1164736597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0438009"/>
                  </a:ext>
                </a:extLst>
              </a:tr>
            </a:tbl>
          </a:graphicData>
        </a:graphic>
      </p:graphicFrame>
      <p:pic>
        <p:nvPicPr>
          <p:cNvPr id="14" name="Imag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415" y="2222287"/>
            <a:ext cx="5194583" cy="3639517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854" y="2222287"/>
            <a:ext cx="4935514" cy="3638763"/>
          </a:xfrm>
          <a:prstGeom prst="rect">
            <a:avLst/>
          </a:prstGeom>
        </p:spPr>
      </p:pic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46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Commutateur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19150" y="2333332"/>
            <a:ext cx="5184775" cy="3416885"/>
          </a:xfrm>
        </p:spPr>
      </p:pic>
      <p:pic>
        <p:nvPicPr>
          <p:cNvPr id="8" name="Espace réservé du contenu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8075" y="2620059"/>
            <a:ext cx="5194300" cy="2843431"/>
          </a:xfr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478508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5312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Configuration des commutateurs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49245" y="2775725"/>
            <a:ext cx="6429859" cy="3140163"/>
          </a:xfrm>
        </p:spPr>
      </p:pic>
      <p:pic>
        <p:nvPicPr>
          <p:cNvPr id="8" name="Espace réservé du contenu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834184" y="2976750"/>
            <a:ext cx="3906302" cy="2123285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0718262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8805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Câblage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0000" y="2222500"/>
            <a:ext cx="10571998" cy="3997996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515621"/>
              </p:ext>
            </p:extLst>
          </p:nvPr>
        </p:nvGraphicFramePr>
        <p:xfrm>
          <a:off x="6879104" y="6589679"/>
          <a:ext cx="5312896" cy="281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2025">
                  <a:extLst>
                    <a:ext uri="{9D8B030D-6E8A-4147-A177-3AD203B41FA5}">
                      <a16:colId xmlns:a16="http://schemas.microsoft.com/office/drawing/2014/main" val="3410549774"/>
                    </a:ext>
                  </a:extLst>
                </a:gridCol>
                <a:gridCol w="1434905">
                  <a:extLst>
                    <a:ext uri="{9D8B030D-6E8A-4147-A177-3AD203B41FA5}">
                      <a16:colId xmlns:a16="http://schemas.microsoft.com/office/drawing/2014/main" val="3706342498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2840431997"/>
                    </a:ext>
                  </a:extLst>
                </a:gridCol>
                <a:gridCol w="1430212">
                  <a:extLst>
                    <a:ext uri="{9D8B030D-6E8A-4147-A177-3AD203B41FA5}">
                      <a16:colId xmlns:a16="http://schemas.microsoft.com/office/drawing/2014/main" val="2755608688"/>
                    </a:ext>
                  </a:extLst>
                </a:gridCol>
              </a:tblGrid>
              <a:tr h="281200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MONTIER Nils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rgbClr val="FFC000"/>
                          </a:solidFill>
                        </a:rPr>
                        <a:t>DELNOTT Etienne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BLIN Clément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85000"/>
                            </a:schemeClr>
                          </a:solidFill>
                        </a:rPr>
                        <a:t>LECOEUR Dorian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316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81687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272</TotalTime>
  <Words>233</Words>
  <Application>Microsoft Office PowerPoint</Application>
  <PresentationFormat>Grand écran</PresentationFormat>
  <Paragraphs>110</Paragraphs>
  <Slides>18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2" baseType="lpstr">
      <vt:lpstr>Calibri</vt:lpstr>
      <vt:lpstr>Century Gothic</vt:lpstr>
      <vt:lpstr>Wingdings 2</vt:lpstr>
      <vt:lpstr>Concis</vt:lpstr>
      <vt:lpstr>Projet réseau</vt:lpstr>
      <vt:lpstr>Diagramme de pieuvre – Gantt</vt:lpstr>
      <vt:lpstr>Configuration des postes</vt:lpstr>
      <vt:lpstr>Clone des OS</vt:lpstr>
      <vt:lpstr>Différents sous-réseaux</vt:lpstr>
      <vt:lpstr>Tableau d’adressage</vt:lpstr>
      <vt:lpstr>Commutateur</vt:lpstr>
      <vt:lpstr>Configuration des commutateurs</vt:lpstr>
      <vt:lpstr>Câblage</vt:lpstr>
      <vt:lpstr>Configuration des points d’accès</vt:lpstr>
      <vt:lpstr>Configuration du routeur WI-FI</vt:lpstr>
      <vt:lpstr>Configuration du routeur WI-FI</vt:lpstr>
      <vt:lpstr>Emplacements possibles</vt:lpstr>
      <vt:lpstr>Couverture du WI-FI</vt:lpstr>
      <vt:lpstr>Points à améliorer</vt:lpstr>
      <vt:lpstr>Bilan</vt:lpstr>
      <vt:lpstr>Bilan</vt:lpstr>
      <vt:lpstr>Merci de votre écoute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réseau</dc:title>
  <dc:creator>LECOEUR DORIAN</dc:creator>
  <cp:lastModifiedBy>LECOEUR DORIAN</cp:lastModifiedBy>
  <cp:revision>40</cp:revision>
  <dcterms:created xsi:type="dcterms:W3CDTF">2017-02-07T11:40:02Z</dcterms:created>
  <dcterms:modified xsi:type="dcterms:W3CDTF">2017-02-09T09:35:30Z</dcterms:modified>
</cp:coreProperties>
</file>

<file path=docProps/thumbnail.jpeg>
</file>